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>
        <p:scale>
          <a:sx n="84" d="100"/>
          <a:sy n="84" d="100"/>
        </p:scale>
        <p:origin x="3584" y="24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E4A3-7868-488B-A021-992D2E63DB42}" type="datetimeFigureOut">
              <a:rPr lang="en-US" smtClean="0"/>
              <a:pPr/>
              <a:t>8/14/19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5958"/>
            <a:ext cx="6847285" cy="49400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" y="0"/>
            <a:ext cx="6836571" cy="49659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Cub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Cub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2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000"/>
            <a:ext cx="6858000" cy="495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953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4744" y="1827039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848" y="2731785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Cub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99" y="3523873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4784" y="1496616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4480" y="776536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744" y="679559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0848" y="7700337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Cub Programme</a:t>
            </a:r>
            <a:endParaRPr lang="en-ZA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3399" y="8492425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84784" y="64651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4480" y="5745088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bg1"/>
                </a:solidFill>
                <a:latin typeface="AG Stencil" charset="0"/>
                <a:ea typeface="AG Stencil" charset="0"/>
                <a:cs typeface="AG Stencil" charset="0"/>
              </a:rPr>
              <a:t>Subheading</a:t>
            </a:r>
            <a:endParaRPr lang="en-ZA" sz="2800" dirty="0">
              <a:solidFill>
                <a:schemeClr val="bg1"/>
              </a:solidFill>
              <a:latin typeface="AG Stencil" charset="0"/>
              <a:ea typeface="AG Stencil" charset="0"/>
              <a:cs typeface="AG Stenci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52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56</Words>
  <Application>Microsoft Macintosh PowerPoint</Application>
  <PresentationFormat>A4 Paper (210x297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AG Stencil</vt:lpstr>
      <vt:lpstr>Arial</vt:lpstr>
      <vt:lpstr>Calibri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Milly Siebrits</dc:creator>
  <cp:lastModifiedBy>Microsoft Office User</cp:lastModifiedBy>
  <cp:revision>56</cp:revision>
  <cp:lastPrinted>2014-02-03T14:24:54Z</cp:lastPrinted>
  <dcterms:created xsi:type="dcterms:W3CDTF">2012-05-08T19:58:51Z</dcterms:created>
  <dcterms:modified xsi:type="dcterms:W3CDTF">2019-08-14T12:14:00Z</dcterms:modified>
</cp:coreProperties>
</file>